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0" r:id="rId6"/>
    <p:sldId id="264" r:id="rId7"/>
    <p:sldId id="265" r:id="rId8"/>
    <p:sldId id="271" r:id="rId9"/>
    <p:sldId id="267" r:id="rId10"/>
    <p:sldId id="268" r:id="rId11"/>
    <p:sldId id="269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447"/>
    <p:restoredTop sz="94649"/>
  </p:normalViewPr>
  <p:slideViewPr>
    <p:cSldViewPr snapToGrid="0" snapToObjects="1" showGuides="1">
      <p:cViewPr varScale="1">
        <p:scale>
          <a:sx n="66" d="100"/>
          <a:sy n="66" d="100"/>
        </p:scale>
        <p:origin x="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8/31/2020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8/31/2020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</a:t>
            </a:r>
            <a:r>
              <a:rPr lang="en-US" dirty="0"/>
              <a:t>ebris in Space </a:t>
            </a:r>
            <a:r>
              <a:rPr lang="en-US" dirty="0" err="1"/>
              <a:t>Autonoumous</a:t>
            </a:r>
            <a:r>
              <a:rPr lang="en-US" dirty="0"/>
              <a:t> Removal Mechanism (DISARM)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8C71FE-AE42-B742-9E70-7BA1C3E4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20F64B-002A-104E-8DCA-71B50C30B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CSE 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6E2CA8-2598-3047-945C-C1672E3B44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Matthew Intriago</a:t>
            </a:r>
          </a:p>
          <a:p>
            <a:endParaRPr lang="en-US" dirty="0"/>
          </a:p>
          <a:p>
            <a:r>
              <a:rPr lang="en-US" sz="2000" dirty="0"/>
              <a:t>Control Subsystem Supporting Engineers</a:t>
            </a:r>
          </a:p>
          <a:p>
            <a:pPr lvl="1"/>
            <a:r>
              <a:rPr lang="en-US" sz="1600" dirty="0" err="1"/>
              <a:t>Nouraldean</a:t>
            </a:r>
            <a:r>
              <a:rPr lang="en-US" sz="1600" dirty="0"/>
              <a:t> El-</a:t>
            </a:r>
            <a:r>
              <a:rPr lang="en-US" sz="1600" dirty="0" err="1"/>
              <a:t>Chariti</a:t>
            </a:r>
            <a:endParaRPr lang="en-US" sz="1600" dirty="0"/>
          </a:p>
          <a:p>
            <a:pPr lvl="1"/>
            <a:r>
              <a:rPr lang="en-US" sz="1600" dirty="0"/>
              <a:t>Mike </a:t>
            </a:r>
            <a:r>
              <a:rPr lang="en-US" sz="1600" dirty="0" err="1"/>
              <a:t>Leard</a:t>
            </a:r>
            <a:endParaRPr lang="en-US" sz="1600" dirty="0"/>
          </a:p>
          <a:p>
            <a:pPr lvl="1"/>
            <a:r>
              <a:rPr lang="en-US" sz="1600" dirty="0"/>
              <a:t>Daniel Soto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1A1F9E-959B-4E42-B6F0-FC4C66D02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1CC932-0477-784F-A947-8D45722D0A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Project Manager</a:t>
            </a:r>
          </a:p>
          <a:p>
            <a:pPr lvl="1"/>
            <a:r>
              <a:rPr lang="en-US" sz="1800" dirty="0"/>
              <a:t>Kyle Watkins</a:t>
            </a:r>
          </a:p>
          <a:p>
            <a:pPr lvl="1"/>
            <a:endParaRPr lang="en-US" sz="1800" dirty="0"/>
          </a:p>
          <a:p>
            <a:r>
              <a:rPr lang="en-US" sz="2000" dirty="0"/>
              <a:t>Project Systems Engineer</a:t>
            </a:r>
          </a:p>
          <a:p>
            <a:pPr lvl="1"/>
            <a:r>
              <a:rPr lang="en-US" sz="1800" dirty="0"/>
              <a:t>Luca Rizza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7B2CD-F040-1B49-AED1-6231BC27A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3197B0-F836-D048-9B22-C06D250F16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Electronics</a:t>
            </a:r>
          </a:p>
          <a:p>
            <a:pPr lvl="1"/>
            <a:r>
              <a:rPr lang="en-US" sz="1800" dirty="0"/>
              <a:t>Mike </a:t>
            </a:r>
            <a:r>
              <a:rPr lang="en-US" sz="1800" dirty="0" err="1"/>
              <a:t>Leard</a:t>
            </a:r>
            <a:endParaRPr lang="en-US" sz="1800" dirty="0"/>
          </a:p>
          <a:p>
            <a:pPr lvl="1"/>
            <a:r>
              <a:rPr lang="en-US" sz="1800" dirty="0"/>
              <a:t>Ali </a:t>
            </a:r>
            <a:r>
              <a:rPr lang="en-US" sz="1800" dirty="0" err="1"/>
              <a:t>Lebbar</a:t>
            </a:r>
            <a:endParaRPr lang="en-US" sz="1800" dirty="0"/>
          </a:p>
          <a:p>
            <a:pPr lvl="1"/>
            <a:r>
              <a:rPr lang="en-US" sz="1800" dirty="0"/>
              <a:t>Davey </a:t>
            </a:r>
            <a:r>
              <a:rPr lang="en-US" sz="1800" dirty="0" err="1"/>
              <a:t>Reinoid</a:t>
            </a:r>
            <a:endParaRPr lang="en-US" sz="1800" dirty="0"/>
          </a:p>
          <a:p>
            <a:r>
              <a:rPr lang="en-US" sz="2000" dirty="0"/>
              <a:t>Grappling Mechanism</a:t>
            </a:r>
          </a:p>
          <a:p>
            <a:pPr lvl="1"/>
            <a:r>
              <a:rPr lang="en-US" sz="1800" dirty="0"/>
              <a:t>Daniel Soto</a:t>
            </a:r>
          </a:p>
          <a:p>
            <a:pPr lvl="1"/>
            <a:r>
              <a:rPr lang="en-US" sz="1800" dirty="0"/>
              <a:t>Laura </a:t>
            </a:r>
            <a:r>
              <a:rPr lang="en-US" sz="1800" dirty="0" err="1"/>
              <a:t>Guziczek</a:t>
            </a:r>
            <a:endParaRPr lang="en-US" sz="1800" dirty="0"/>
          </a:p>
          <a:p>
            <a:r>
              <a:rPr lang="en-US" sz="2000" dirty="0"/>
              <a:t>Structures</a:t>
            </a:r>
          </a:p>
          <a:p>
            <a:pPr lvl="1"/>
            <a:r>
              <a:rPr lang="en-US" sz="1800" dirty="0"/>
              <a:t>Vincent </a:t>
            </a:r>
            <a:r>
              <a:rPr lang="en-US" sz="1800" dirty="0" err="1"/>
              <a:t>Panicelli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99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D871-5056-1D4E-9EE3-7BCECD09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2D59-FAD0-954F-A099-74E2C6C4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331820"/>
            <a:ext cx="6914147" cy="36718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rovide a tool that improves the safety of all space missions by removing the risk of colliding against space debris.</a:t>
            </a: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 only are future space missions at risk, but also all current satellites that are orbiting our atmosphere are in danger against debris.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4007-795D-CC4B-A574-19CDA0D873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8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2F40-7DF7-4706-8925-F28F9815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9054-46D4-4AC4-9FC0-A3F416C5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1807536"/>
            <a:ext cx="7479447" cy="4061636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Autonomy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grappling device can autonomously perform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objects collied, the device can transfer collision data such as velocity and momentum of the space debris.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Manual Mode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device shall be able to provide an accessible interface for power and data transfer. 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can check status of welding completion with aircraft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autonomy fails, users can manually cancel or shut off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the collected data that is transferred to the user-interface, users can adjust the grappling hook to fix the errors that occur during autonomy.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6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8ED8BA-133C-410E-AC5A-457C3BFB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06" y="522694"/>
            <a:ext cx="6682689" cy="581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4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6F5B-37FA-41E3-8628-61AB9F08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B3C0-7DAD-4154-A4A6-8EF6B35F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249893"/>
            <a:ext cx="6914147" cy="3671888"/>
          </a:xfrm>
        </p:spPr>
        <p:txBody>
          <a:bodyPr/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programing of the microcontrollers such as Arduino or Raspberry Pi to connect the algorithm in use to the grappling hook itself.  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designing of the interface that will demonstrate the user the power and data transfer of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 of the autonomous algorithm that will adapt to different types of debris welding.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44E7-5803-40A3-8CD5-11BC6AD4CCC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0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2F08-ED45-4501-8ED5-3DB67E5E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083C-D5F9-45D1-8482-505ED19E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690688"/>
            <a:ext cx="7752348" cy="4486275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Microcontroller tool (Arduino or Raspberry Pi)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 small ("hello world") demo(s) to evaluate the tools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Resolve technical challenges: 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Microcontroller effectiveness with algorithm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in the language for the user-friendly interface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an outline of the autonomous algorithm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Compare and select collaboration tools for software development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Requirement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Design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Test Plan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5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E011-F836-4370-B4B5-763EFDFD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Milestone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6A4F-E0B7-4E0A-9B09-C23B135F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fully designed autonomous algorithm to be tested on the microcontroller that will be used on the grappling hook.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 designed and tested, fix bugs that might show up after testing.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removal of space debris to display the features of the algorithm.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Locate the appropriate software to use for the graphical simulation of the demo algorithm.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7C732-499E-4CD7-ABA2-6F89856B69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F40C-9C49-43AE-982D-ED18A5CC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759CB-E1C0-4834-B5A9-D184833F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designed interface that will allow for a user-friendly usage of the grappling hook and data collected.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the user-interface, making sure that the grappling hook is collecting and transferring accurate data of velocity and momentum.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where we test both the algorithm itself using the hook and observe as data is collected on the user-interface.</a:t>
            </a:r>
          </a:p>
          <a:p>
            <a:pPr marL="0" marR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F9E98-EA3E-44C8-838D-54B1AEC3B0D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37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218-0419_FINAL_with-tagline</Template>
  <TotalTime>5699</TotalTime>
  <Words>498</Words>
  <Application>Microsoft Office PowerPoint</Application>
  <PresentationFormat>Widescreen</PresentationFormat>
  <Paragraphs>71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Courier New</vt:lpstr>
      <vt:lpstr>Impact</vt:lpstr>
      <vt:lpstr>Symbol</vt:lpstr>
      <vt:lpstr>Times New Roman</vt:lpstr>
      <vt:lpstr>Verdana</vt:lpstr>
      <vt:lpstr>Cover/Closing Slide</vt:lpstr>
      <vt:lpstr>Transition/Section Header Slide</vt:lpstr>
      <vt:lpstr>Main Content</vt:lpstr>
      <vt:lpstr>Sidebar Slides</vt:lpstr>
      <vt:lpstr>Debris in Space Autonoumous Removal Mechanism (DISARM)</vt:lpstr>
      <vt:lpstr>Project Members</vt:lpstr>
      <vt:lpstr>Goal</vt:lpstr>
      <vt:lpstr>Approach</vt:lpstr>
      <vt:lpstr>PowerPoint Presentation</vt:lpstr>
      <vt:lpstr>Technical Challenges</vt:lpstr>
      <vt:lpstr>Milestone One</vt:lpstr>
      <vt:lpstr>Milestone Two</vt:lpstr>
      <vt:lpstr>Milestone Three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Debris Grappling System</dc:title>
  <dc:creator>Matthew Intriago</dc:creator>
  <cp:lastModifiedBy>Matthew Intriago</cp:lastModifiedBy>
  <cp:revision>5</cp:revision>
  <dcterms:created xsi:type="dcterms:W3CDTF">2020-08-31T01:30:13Z</dcterms:created>
  <dcterms:modified xsi:type="dcterms:W3CDTF">2020-09-04T18:33:02Z</dcterms:modified>
</cp:coreProperties>
</file>